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4" autoAdjust="0"/>
    <p:restoredTop sz="76004" autoAdjust="0"/>
  </p:normalViewPr>
  <p:slideViewPr>
    <p:cSldViewPr snapToGrid="0">
      <p:cViewPr varScale="1">
        <p:scale>
          <a:sx n="86" d="100"/>
          <a:sy n="86" d="100"/>
        </p:scale>
        <p:origin x="13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A5742-6235-4154-A36C-3515924B2D44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F4EBD-5012-4D21-B0F5-E0D7D11AA60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124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/>
              <a:t>Eignetlich</a:t>
            </a:r>
            <a:r>
              <a:rPr lang="de-CH" dirty="0"/>
              <a:t> wollte man auf 6 bleiben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/>
              <a:t>Powershell</a:t>
            </a:r>
            <a:r>
              <a:rPr lang="de-CH" dirty="0"/>
              <a:t> Core (6) wurde auf Windows nicht viel gebraucht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/>
              <a:t>Powershell</a:t>
            </a:r>
            <a:r>
              <a:rPr lang="de-CH" dirty="0"/>
              <a:t> 7 soll mehr kompatibel sein mit Windows </a:t>
            </a:r>
            <a:r>
              <a:rPr lang="de-CH" dirty="0" err="1"/>
              <a:t>Powershell</a:t>
            </a:r>
            <a:r>
              <a:rPr lang="de-CH" dirty="0"/>
              <a:t> (5.1)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Core fällt weg im Namen </a:t>
            </a:r>
            <a:r>
              <a:rPr lang="de-CH" dirty="0">
                <a:sym typeface="Wingdings" panose="05000000000000000000" pitchFamily="2" charset="2"/>
              </a:rPr>
              <a:t> Major Version </a:t>
            </a:r>
            <a:r>
              <a:rPr lang="de-CH" dirty="0" err="1">
                <a:sym typeface="Wingdings" panose="05000000000000000000" pitchFamily="2" charset="2"/>
              </a:rPr>
              <a:t>change</a:t>
            </a:r>
            <a:r>
              <a:rPr lang="de-CH" dirty="0">
                <a:sym typeface="Wingdings" panose="05000000000000000000" pitchFamily="2" charset="2"/>
              </a:rPr>
              <a:t> 6  7 heisst NICHT </a:t>
            </a:r>
            <a:r>
              <a:rPr lang="de-CH" dirty="0" err="1">
                <a:sym typeface="Wingdings" panose="05000000000000000000" pitchFamily="2" charset="2"/>
              </a:rPr>
              <a:t>breaking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changes</a:t>
            </a:r>
            <a:endParaRPr lang="de-CH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9892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DSC </a:t>
            </a:r>
            <a:r>
              <a:rPr lang="de-CH" dirty="0" err="1"/>
              <a:t>Configurations</a:t>
            </a:r>
            <a:r>
              <a:rPr lang="de-CH" dirty="0"/>
              <a:t> mussten bis anhin auf einer Windows Maschine kompiliert werden. Ab </a:t>
            </a:r>
            <a:r>
              <a:rPr lang="de-CH" dirty="0" err="1"/>
              <a:t>Powershell</a:t>
            </a:r>
            <a:r>
              <a:rPr lang="de-CH" dirty="0"/>
              <a:t> 7 </a:t>
            </a:r>
            <a:r>
              <a:rPr lang="de-CH" dirty="0" err="1"/>
              <a:t>preview</a:t>
            </a:r>
            <a:r>
              <a:rPr lang="de-CH" dirty="0"/>
              <a:t> 4 kann das auch auf Linux und </a:t>
            </a:r>
            <a:r>
              <a:rPr lang="de-CH" dirty="0" err="1"/>
              <a:t>mac</a:t>
            </a:r>
            <a:r>
              <a:rPr lang="de-CH" dirty="0"/>
              <a:t> gemacht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8371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Mit Chain Operators kannst du einen Command ausführen, wenn der Command vorher einen </a:t>
            </a:r>
            <a:r>
              <a:rPr lang="de-CH" dirty="0" err="1"/>
              <a:t>error</a:t>
            </a:r>
            <a:r>
              <a:rPr lang="de-CH" dirty="0"/>
              <a:t> wirft bzw. keinen </a:t>
            </a:r>
            <a:r>
              <a:rPr lang="de-CH" dirty="0" err="1"/>
              <a:t>error</a:t>
            </a:r>
            <a:r>
              <a:rPr lang="de-CH" dirty="0"/>
              <a:t> wirft.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712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DBNull</a:t>
            </a:r>
            <a:r>
              <a:rPr lang="de-CH" dirty="0"/>
              <a:t> und </a:t>
            </a:r>
            <a:r>
              <a:rPr lang="de-CH" dirty="0" err="1"/>
              <a:t>NullString</a:t>
            </a:r>
            <a:r>
              <a:rPr lang="de-CH" dirty="0"/>
              <a:t> sind vergleichbar mit $null als $</a:t>
            </a:r>
            <a:r>
              <a:rPr lang="de-CH" dirty="0" err="1"/>
              <a:t>true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6091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Read-Host hatte in Windows </a:t>
            </a:r>
            <a:r>
              <a:rPr lang="de-CH" dirty="0" err="1"/>
              <a:t>Powershell</a:t>
            </a:r>
            <a:r>
              <a:rPr lang="de-CH" dirty="0"/>
              <a:t> </a:t>
            </a:r>
            <a:r>
              <a:rPr lang="de-CH" dirty="0" err="1"/>
              <a:t>zeichen</a:t>
            </a:r>
            <a:r>
              <a:rPr lang="de-CH" dirty="0"/>
              <a:t> die nicht als </a:t>
            </a:r>
            <a:r>
              <a:rPr lang="de-CH" dirty="0" err="1"/>
              <a:t>input</a:t>
            </a:r>
            <a:r>
              <a:rPr lang="de-CH" dirty="0"/>
              <a:t> erlaubt sind. </a:t>
            </a:r>
          </a:p>
          <a:p>
            <a:endParaRPr lang="de-CH" dirty="0"/>
          </a:p>
          <a:p>
            <a:r>
              <a:rPr lang="de-CH" dirty="0"/>
              <a:t>Das ist in </a:t>
            </a:r>
            <a:r>
              <a:rPr lang="de-CH" dirty="0" err="1"/>
              <a:t>Powershell</a:t>
            </a:r>
            <a:r>
              <a:rPr lang="de-CH" dirty="0"/>
              <a:t> 7 nicht mehr der Fall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2802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Der –Split Operator supportet minus zahlen. Mann kann so also einen </a:t>
            </a:r>
            <a:r>
              <a:rPr lang="de-CH" dirty="0" err="1"/>
              <a:t>string</a:t>
            </a:r>
            <a:r>
              <a:rPr lang="de-CH" dirty="0"/>
              <a:t> von hinten splitten.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499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Foreach-Object</a:t>
            </a:r>
            <a:r>
              <a:rPr lang="de-CH" dirty="0"/>
              <a:t> hat jetzt einen –Parallel Switch</a:t>
            </a:r>
          </a:p>
          <a:p>
            <a:endParaRPr lang="de-CH" dirty="0"/>
          </a:p>
          <a:p>
            <a:r>
              <a:rPr lang="de-CH" dirty="0"/>
              <a:t>Mann kann also </a:t>
            </a:r>
            <a:r>
              <a:rPr lang="de-CH" dirty="0" err="1"/>
              <a:t>aktionen</a:t>
            </a:r>
            <a:r>
              <a:rPr lang="de-CH" dirty="0"/>
              <a:t> in der Pipeline parallel laufen lassen.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Throttlelimit</a:t>
            </a:r>
            <a:r>
              <a:rPr lang="de-CH" dirty="0"/>
              <a:t> ist defaultmässig auf 5 gesetzt, was aber erhöht werden kann.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5980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Anstatt </a:t>
            </a:r>
            <a:r>
              <a:rPr lang="de-CH" dirty="0" err="1"/>
              <a:t>if:else</a:t>
            </a:r>
            <a:r>
              <a:rPr lang="de-CH" dirty="0"/>
              <a:t> zu verwenden kann man mit dem </a:t>
            </a:r>
            <a:r>
              <a:rPr lang="de-CH" dirty="0" err="1"/>
              <a:t>ternary</a:t>
            </a:r>
            <a:r>
              <a:rPr lang="de-CH" dirty="0"/>
              <a:t> </a:t>
            </a:r>
            <a:r>
              <a:rPr lang="de-CH" dirty="0" err="1"/>
              <a:t>operator</a:t>
            </a:r>
            <a:r>
              <a:rPr lang="de-CH" dirty="0"/>
              <a:t> überprüfen ob etwas $</a:t>
            </a:r>
            <a:r>
              <a:rPr lang="de-CH" dirty="0" err="1"/>
              <a:t>true</a:t>
            </a:r>
            <a:r>
              <a:rPr lang="de-CH" dirty="0"/>
              <a:t> ist. Links </a:t>
            </a:r>
            <a:r>
              <a:rPr lang="de-CH" dirty="0">
                <a:sym typeface="Wingdings" panose="05000000000000000000" pitchFamily="2" charset="2"/>
              </a:rPr>
              <a:t> $</a:t>
            </a:r>
            <a:r>
              <a:rPr lang="de-CH" dirty="0" err="1">
                <a:sym typeface="Wingdings" panose="05000000000000000000" pitchFamily="2" charset="2"/>
              </a:rPr>
              <a:t>true</a:t>
            </a:r>
            <a:r>
              <a:rPr lang="de-CH" dirty="0">
                <a:sym typeface="Wingdings" panose="05000000000000000000" pitchFamily="2" charset="2"/>
              </a:rPr>
              <a:t>, rechts  $</a:t>
            </a:r>
            <a:r>
              <a:rPr lang="de-CH" dirty="0" err="1">
                <a:sym typeface="Wingdings" panose="05000000000000000000" pitchFamily="2" charset="2"/>
              </a:rPr>
              <a:t>false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76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Das </a:t>
            </a:r>
            <a:r>
              <a:rPr lang="de-CH" dirty="0" err="1"/>
              <a:t>WorkingDirectory</a:t>
            </a:r>
            <a:r>
              <a:rPr lang="de-CH" dirty="0"/>
              <a:t>, also von wo aus ein Job gestartet wird kann gesteuert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2703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$</a:t>
            </a:r>
            <a:r>
              <a:rPr lang="de-CH" dirty="0" err="1"/>
              <a:t>ErrorActionPreference</a:t>
            </a:r>
            <a:r>
              <a:rPr lang="de-CH" dirty="0"/>
              <a:t> "Break" geht direkt in den </a:t>
            </a:r>
            <a:r>
              <a:rPr lang="de-CH" dirty="0" err="1"/>
              <a:t>Debug</a:t>
            </a:r>
            <a:r>
              <a:rPr lang="de-CH" dirty="0"/>
              <a:t> </a:t>
            </a:r>
            <a:r>
              <a:rPr lang="de-CH" dirty="0" err="1"/>
              <a:t>modus</a:t>
            </a:r>
            <a:r>
              <a:rPr lang="de-CH" dirty="0"/>
              <a:t> wenn es einen </a:t>
            </a:r>
            <a:r>
              <a:rPr lang="de-CH" dirty="0" err="1"/>
              <a:t>error</a:t>
            </a:r>
            <a:r>
              <a:rPr lang="de-CH" dirty="0"/>
              <a:t> gibt.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8555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Mit diesem Change kannst du DSC </a:t>
            </a:r>
            <a:r>
              <a:rPr lang="de-CH" dirty="0" err="1"/>
              <a:t>resource</a:t>
            </a:r>
            <a:r>
              <a:rPr lang="de-CH" dirty="0"/>
              <a:t> aufrufen ohne den LCM zu brauchen. Du kannst also deinen eigenen LCM brauchen, oder DSC </a:t>
            </a:r>
            <a:r>
              <a:rPr lang="de-CH" dirty="0" err="1"/>
              <a:t>Resourcen</a:t>
            </a:r>
            <a:r>
              <a:rPr lang="de-CH" dirty="0"/>
              <a:t> einfach in deinen Scripts brauchen.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4EBD-5012-4D21-B0F5-E0D7D11AA60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409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44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504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22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531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34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172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338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231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626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173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016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91DD3BE-2B3D-4ECA-B34A-5DDF4E5C1C4F}" type="datetimeFigureOut">
              <a:rPr lang="de-CH" smtClean="0"/>
              <a:t>03.12.2019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29A993-A714-480A-A1D1-4D1F8AB558EB}" type="slidenum">
              <a:rPr lang="de-CH" smtClean="0"/>
              <a:t>‹Nr.›</a:t>
            </a:fld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1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yignite.techcommunity.microsoft.com/sessions/87511?source=sessio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anevg/PS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teskevin/chpsu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04DFF-A2CF-4B67-97AC-213B9D0D45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Powershell</a:t>
            </a:r>
            <a:r>
              <a:rPr lang="de-CH" dirty="0"/>
              <a:t> 7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E202BF-CFBB-4CAF-978F-61D452622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@_</a:t>
            </a:r>
            <a:r>
              <a:rPr lang="de-CH" dirty="0" err="1"/>
              <a:t>bateskevin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545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B3C4E-12E2-46A6-A1A0-6B1B9A10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Ternary</a:t>
            </a:r>
            <a:r>
              <a:rPr lang="de-CH" dirty="0"/>
              <a:t> Operator</a:t>
            </a:r>
          </a:p>
        </p:txBody>
      </p:sp>
      <p:pic>
        <p:nvPicPr>
          <p:cNvPr id="7170" name="Picture 2" descr="gif">
            <a:extLst>
              <a:ext uri="{FF2B5EF4-FFF2-40B4-BE49-F238E27FC236}">
                <a16:creationId xmlns:a16="http://schemas.microsoft.com/office/drawing/2014/main" id="{0F36E55C-2867-4B54-BB72-E1C2AB2D14D3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07" y="1846263"/>
            <a:ext cx="76719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56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95E04-C6BE-49E2-B375-E578960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Start-Job -</a:t>
            </a:r>
            <a:r>
              <a:rPr lang="de-CH" dirty="0" err="1"/>
              <a:t>WorkingDirectory</a:t>
            </a:r>
            <a:endParaRPr lang="de-CH" dirty="0"/>
          </a:p>
        </p:txBody>
      </p:sp>
      <p:pic>
        <p:nvPicPr>
          <p:cNvPr id="8194" name="Picture 2" descr="gif">
            <a:extLst>
              <a:ext uri="{FF2B5EF4-FFF2-40B4-BE49-F238E27FC236}">
                <a16:creationId xmlns:a16="http://schemas.microsoft.com/office/drawing/2014/main" id="{A6F2A2A5-B4D6-4180-9918-9844BB1A7B7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67" y="1846263"/>
            <a:ext cx="595959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05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92E61-76F9-4615-8DA2-EADC87C1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$</a:t>
            </a:r>
            <a:r>
              <a:rPr lang="de-CH" dirty="0" err="1"/>
              <a:t>ErrorActionPreference</a:t>
            </a:r>
            <a:r>
              <a:rPr lang="de-CH" dirty="0"/>
              <a:t> = "Break"</a:t>
            </a:r>
          </a:p>
        </p:txBody>
      </p:sp>
      <p:pic>
        <p:nvPicPr>
          <p:cNvPr id="9218" name="Picture 2" descr="gif">
            <a:extLst>
              <a:ext uri="{FF2B5EF4-FFF2-40B4-BE49-F238E27FC236}">
                <a16:creationId xmlns:a16="http://schemas.microsoft.com/office/drawing/2014/main" id="{A1C46E20-CB2E-42BC-893A-2812EE3A38CA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81" y="1846263"/>
            <a:ext cx="7698164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8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3838B-5B2E-407F-9C47-6899DC3B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Invoke-DSCResource</a:t>
            </a:r>
            <a:endParaRPr lang="de-CH" dirty="0"/>
          </a:p>
        </p:txBody>
      </p:sp>
      <p:pic>
        <p:nvPicPr>
          <p:cNvPr id="10242" name="Picture 2" descr="gif">
            <a:extLst>
              <a:ext uri="{FF2B5EF4-FFF2-40B4-BE49-F238E27FC236}">
                <a16:creationId xmlns:a16="http://schemas.microsoft.com/office/drawing/2014/main" id="{EB26CBC7-F50D-4C45-960E-EC7E241032F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2362200"/>
            <a:ext cx="45529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D3054-6632-4F18-A798-D2D83E7C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DSC </a:t>
            </a:r>
            <a:r>
              <a:rPr lang="de-CH" dirty="0" err="1"/>
              <a:t>Configuration</a:t>
            </a:r>
            <a:r>
              <a:rPr lang="de-CH" dirty="0"/>
              <a:t> </a:t>
            </a:r>
            <a:r>
              <a:rPr lang="de-CH" dirty="0" err="1"/>
              <a:t>Compilation</a:t>
            </a:r>
            <a:endParaRPr lang="de-CH" dirty="0"/>
          </a:p>
        </p:txBody>
      </p:sp>
      <p:pic>
        <p:nvPicPr>
          <p:cNvPr id="11266" name="Picture 2" descr="gif">
            <a:extLst>
              <a:ext uri="{FF2B5EF4-FFF2-40B4-BE49-F238E27FC236}">
                <a16:creationId xmlns:a16="http://schemas.microsoft.com/office/drawing/2014/main" id="{DCA76EB1-8ABB-463A-A565-D9A805B6F178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2047875"/>
            <a:ext cx="54102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7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39168-6DAA-436E-B6F1-3310E6E5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Chain Operators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F162FE5-F892-4699-A160-DEAAF15EC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89" y="1846263"/>
            <a:ext cx="7699747" cy="4022725"/>
          </a:xfrm>
        </p:spPr>
      </p:pic>
    </p:spTree>
    <p:extLst>
      <p:ext uri="{BB962C8B-B14F-4D97-AF65-F5344CB8AC3E}">
        <p14:creationId xmlns:p14="http://schemas.microsoft.com/office/powerpoint/2010/main" val="90725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A409F-31F4-400D-AA16-1D9B075F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Null </a:t>
            </a:r>
            <a:r>
              <a:rPr lang="de-CH" dirty="0" err="1"/>
              <a:t>Conditional</a:t>
            </a:r>
            <a:endParaRPr lang="de-CH" dirty="0"/>
          </a:p>
        </p:txBody>
      </p:sp>
      <p:pic>
        <p:nvPicPr>
          <p:cNvPr id="12290" name="Picture 2" descr="img">
            <a:extLst>
              <a:ext uri="{FF2B5EF4-FFF2-40B4-BE49-F238E27FC236}">
                <a16:creationId xmlns:a16="http://schemas.microsoft.com/office/drawing/2014/main" id="{D3EEC6C7-113F-44E5-BB6C-4E5FF9A88678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1905000"/>
            <a:ext cx="6096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297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3FA31-7767-491D-BCE9-C642BFD4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ConsiceView</a:t>
            </a:r>
            <a:r>
              <a:rPr lang="de-CH" dirty="0"/>
              <a:t> für Errors</a:t>
            </a:r>
          </a:p>
        </p:txBody>
      </p:sp>
      <p:pic>
        <p:nvPicPr>
          <p:cNvPr id="13314" name="Picture 2" descr="img">
            <a:extLst>
              <a:ext uri="{FF2B5EF4-FFF2-40B4-BE49-F238E27FC236}">
                <a16:creationId xmlns:a16="http://schemas.microsoft.com/office/drawing/2014/main" id="{DCDBB54E-CC38-42BC-A8C4-651E4DF0022A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8" y="1971675"/>
            <a:ext cx="59245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4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66BD8-813B-4715-9A0F-AD4C7882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Get</a:t>
            </a:r>
            <a:r>
              <a:rPr lang="de-CH" dirty="0"/>
              <a:t>-Error </a:t>
            </a:r>
            <a:r>
              <a:rPr lang="de-CH" dirty="0" err="1"/>
              <a:t>cmdlet</a:t>
            </a:r>
            <a:endParaRPr lang="de-CH" dirty="0"/>
          </a:p>
        </p:txBody>
      </p:sp>
      <p:pic>
        <p:nvPicPr>
          <p:cNvPr id="14338" name="Picture 2" descr="img">
            <a:extLst>
              <a:ext uri="{FF2B5EF4-FFF2-40B4-BE49-F238E27FC236}">
                <a16:creationId xmlns:a16="http://schemas.microsoft.com/office/drawing/2014/main" id="{43E9ECB8-D3A3-465B-B185-0191146E847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21" y="339542"/>
            <a:ext cx="5708416" cy="58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8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C81AC-9681-42DB-8347-B8FF9BF9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Powershell</a:t>
            </a:r>
            <a:r>
              <a:rPr lang="de-CH" dirty="0"/>
              <a:t> </a:t>
            </a:r>
            <a:r>
              <a:rPr lang="de-CH" dirty="0" err="1"/>
              <a:t>Credential</a:t>
            </a:r>
            <a:r>
              <a:rPr lang="de-CH" dirty="0"/>
              <a:t> Store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9EE49E-4147-4E40-96E5-61FD91AC2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MySecretModule</a:t>
            </a:r>
            <a:endParaRPr lang="de-CH" dirty="0"/>
          </a:p>
          <a:p>
            <a:r>
              <a:rPr lang="de-CH" dirty="0">
                <a:hlinkClick r:id="rId2"/>
              </a:rPr>
              <a:t>https://myignite.techcommunity.microsoft.com/sessions/87511?source=sessions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226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15C0A-BF1D-4876-88DC-41966E93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DC5CF6-FACA-4E5E-BC1D-5BBC9E9B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Warum kommt die neue Version</a:t>
            </a:r>
          </a:p>
          <a:p>
            <a:r>
              <a:rPr lang="de-CH" dirty="0"/>
              <a:t>Neue Features</a:t>
            </a:r>
          </a:p>
          <a:p>
            <a:r>
              <a:rPr lang="de-CH" dirty="0"/>
              <a:t>Demos</a:t>
            </a:r>
          </a:p>
          <a:p>
            <a:r>
              <a:rPr lang="de-CH" dirty="0"/>
              <a:t>Wie kann ich mitwirken</a:t>
            </a:r>
          </a:p>
        </p:txBody>
      </p:sp>
    </p:spTree>
    <p:extLst>
      <p:ext uri="{BB962C8B-B14F-4D97-AF65-F5344CB8AC3E}">
        <p14:creationId xmlns:p14="http://schemas.microsoft.com/office/powerpoint/2010/main" val="232293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C8B52-D244-4E7C-80E3-1A12F816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Features von Preview 6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48AB32-5A68-4FAD-8B33-84842CB67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Skip </a:t>
            </a:r>
            <a:r>
              <a:rPr lang="de-CH" dirty="0" err="1"/>
              <a:t>error</a:t>
            </a:r>
            <a:r>
              <a:rPr lang="de-CH" dirty="0"/>
              <a:t> Check für Web </a:t>
            </a:r>
            <a:r>
              <a:rPr lang="de-CH" dirty="0" err="1"/>
              <a:t>Cmdlets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invoke-Restmethod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/>
              <a:t>Clipboard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Get</a:t>
            </a:r>
            <a:r>
              <a:rPr lang="de-CH" dirty="0">
                <a:sym typeface="Wingdings" panose="05000000000000000000" pitchFamily="2" charset="2"/>
              </a:rPr>
              <a:t>-Clipboard Set-Clipboard sind zurück</a:t>
            </a:r>
          </a:p>
          <a:p>
            <a:r>
              <a:rPr lang="de-CH" dirty="0" err="1"/>
              <a:t>Graphical</a:t>
            </a:r>
            <a:r>
              <a:rPr lang="de-CH" dirty="0"/>
              <a:t> </a:t>
            </a:r>
            <a:r>
              <a:rPr lang="de-CH" dirty="0" err="1"/>
              <a:t>tools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WPF wieder supported</a:t>
            </a:r>
          </a:p>
          <a:p>
            <a:r>
              <a:rPr lang="de-CH" dirty="0">
                <a:sym typeface="Wingdings" panose="05000000000000000000" pitchFamily="2" charset="2"/>
              </a:rPr>
              <a:t>Neue </a:t>
            </a:r>
            <a:r>
              <a:rPr lang="de-CH" dirty="0" err="1">
                <a:sym typeface="Wingdings" panose="05000000000000000000" pitchFamily="2" charset="2"/>
              </a:rPr>
              <a:t>Commandlets</a:t>
            </a:r>
            <a:r>
              <a:rPr lang="de-CH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CH" dirty="0">
                <a:sym typeface="Wingdings" panose="05000000000000000000" pitchFamily="2" charset="2"/>
              </a:rPr>
              <a:t>Out-Printer</a:t>
            </a:r>
          </a:p>
          <a:p>
            <a:pPr lvl="1"/>
            <a:r>
              <a:rPr lang="de-CH" dirty="0">
                <a:sym typeface="Wingdings" panose="05000000000000000000" pitchFamily="2" charset="2"/>
              </a:rPr>
              <a:t>Clear-</a:t>
            </a:r>
            <a:r>
              <a:rPr lang="de-CH" dirty="0" err="1">
                <a:sym typeface="Wingdings" panose="05000000000000000000" pitchFamily="2" charset="2"/>
              </a:rPr>
              <a:t>RecycleBin</a:t>
            </a:r>
            <a:endParaRPr lang="de-CH" dirty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r>
              <a:rPr lang="de-CH" dirty="0">
                <a:sym typeface="Wingdings" panose="05000000000000000000" pitchFamily="2" charset="2"/>
              </a:rPr>
              <a:t>Test-Connection </a:t>
            </a:r>
            <a:r>
              <a:rPr lang="de-CH" dirty="0" err="1">
                <a:sym typeface="Wingdings" panose="05000000000000000000" pitchFamily="2" charset="2"/>
              </a:rPr>
              <a:t>Crossplatfrom</a:t>
            </a:r>
            <a:r>
              <a:rPr lang="de-CH" dirty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buNone/>
            </a:pPr>
            <a:r>
              <a:rPr lang="de-CH" dirty="0">
                <a:sym typeface="Wingdings" panose="05000000000000000000" pitchFamily="2" charset="2"/>
              </a:rPr>
              <a:t>Importieren von Windows </a:t>
            </a:r>
            <a:r>
              <a:rPr lang="de-CH" dirty="0" err="1">
                <a:sym typeface="Wingdings" panose="05000000000000000000" pitchFamily="2" charset="2"/>
              </a:rPr>
              <a:t>Powershell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modulen</a:t>
            </a:r>
            <a:r>
              <a:rPr lang="de-CH" dirty="0">
                <a:sym typeface="Wingdings" panose="05000000000000000000" pitchFamily="2" charset="2"/>
              </a:rPr>
              <a:t> möglich ohne Windows </a:t>
            </a:r>
            <a:r>
              <a:rPr lang="de-CH" dirty="0" err="1">
                <a:sym typeface="Wingdings" panose="05000000000000000000" pitchFamily="2" charset="2"/>
              </a:rPr>
              <a:t>compatibility</a:t>
            </a:r>
            <a:r>
              <a:rPr lang="de-CH" dirty="0">
                <a:sym typeface="Wingdings" panose="05000000000000000000" pitchFamily="2" charset="2"/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6587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D7CDF-7BB0-4772-94C8-28F540A1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kannst du mitwirken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B97270-2FEB-478B-B10C-21A55FDC3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Github</a:t>
            </a:r>
            <a:endParaRPr lang="de-CH" dirty="0"/>
          </a:p>
          <a:p>
            <a:r>
              <a:rPr lang="de-CH" dirty="0">
                <a:hlinkClick r:id="rId2"/>
              </a:rPr>
              <a:t>https://github.com/PowerShell/PowerShell</a:t>
            </a:r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646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04DFF-A2CF-4B67-97AC-213B9D0D45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Website auf </a:t>
            </a:r>
            <a:r>
              <a:rPr lang="de-CH" dirty="0" err="1"/>
              <a:t>Github</a:t>
            </a:r>
            <a:r>
              <a:rPr lang="de-CH" dirty="0"/>
              <a:t> hosten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E202BF-CFBB-4CAF-978F-61D452622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@_</a:t>
            </a:r>
            <a:r>
              <a:rPr lang="de-CH" dirty="0" err="1"/>
              <a:t>bateskevin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8843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35CA1-FDB8-4278-94E8-4556D7BD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Website generieren mit PSHTML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9DD04-CA0B-49CF-BFDD-21232D25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https://github.com/Stephanevg/PSHTML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9381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8E6D4-535B-4D45-A95B-9AF1B935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Website hosten auf </a:t>
            </a:r>
            <a:r>
              <a:rPr lang="de-CH" dirty="0" err="1"/>
              <a:t>Github</a:t>
            </a:r>
            <a:r>
              <a:rPr lang="de-CH" dirty="0"/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78C8C9-FC39-4995-978B-0BC9A8DA7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https://github.com/bateskevin/chpsug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8420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D5919-0982-44F9-A156-5D161947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12122"/>
            <a:ext cx="10058400" cy="1450757"/>
          </a:xfrm>
        </p:spPr>
        <p:txBody>
          <a:bodyPr/>
          <a:lstStyle/>
          <a:p>
            <a:r>
              <a:rPr lang="de-CH" dirty="0"/>
              <a:t>Warum </a:t>
            </a:r>
            <a:r>
              <a:rPr lang="de-CH" dirty="0" err="1"/>
              <a:t>Powershell</a:t>
            </a:r>
            <a:r>
              <a:rPr lang="de-CH" dirty="0"/>
              <a:t> 7 und nicht 6.3?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001AA9-3379-4E58-807C-792B9DDB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575893D-83EF-4A96-935F-70994C2D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10" y="1845734"/>
            <a:ext cx="8029575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9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7741D-AC43-4C87-A7DD-35CCB1C7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Mehr Kompatibilität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BE7127-4961-4449-94D3-8181FCF5C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Powershell</a:t>
            </a:r>
            <a:r>
              <a:rPr lang="de-CH" dirty="0"/>
              <a:t> 7 soll 90%+ der Inbox Windows </a:t>
            </a:r>
            <a:r>
              <a:rPr lang="de-CH" dirty="0" err="1"/>
              <a:t>Powershell</a:t>
            </a:r>
            <a:r>
              <a:rPr lang="de-CH" dirty="0"/>
              <a:t> Module </a:t>
            </a:r>
            <a:r>
              <a:rPr lang="de-CH" dirty="0" err="1"/>
              <a:t>untestützen</a:t>
            </a:r>
            <a:endParaRPr lang="de-CH" dirty="0"/>
          </a:p>
          <a:p>
            <a:r>
              <a:rPr lang="de-CH" dirty="0"/>
              <a:t>.NET Core bringt viele APIs zurück die für ältere Module benötigt werden</a:t>
            </a:r>
          </a:p>
          <a:p>
            <a:r>
              <a:rPr lang="de-CH" dirty="0"/>
              <a:t>So kommt zum Beispiel Out-</a:t>
            </a:r>
            <a:r>
              <a:rPr lang="de-CH" dirty="0" err="1"/>
              <a:t>Gridview</a:t>
            </a:r>
            <a:r>
              <a:rPr lang="de-CH" dirty="0"/>
              <a:t> (nur auf Windows) zurück.</a:t>
            </a:r>
          </a:p>
          <a:p>
            <a:r>
              <a:rPr lang="de-CH" dirty="0" err="1"/>
              <a:t>Powershell</a:t>
            </a:r>
            <a:r>
              <a:rPr lang="de-CH" dirty="0"/>
              <a:t> 7 Update </a:t>
            </a:r>
            <a:r>
              <a:rPr lang="de-CH" dirty="0" err="1"/>
              <a:t>cycle</a:t>
            </a:r>
            <a:r>
              <a:rPr lang="de-CH" dirty="0"/>
              <a:t> wird dem .NET Core support Lifecycle angepasst</a:t>
            </a:r>
          </a:p>
          <a:p>
            <a:r>
              <a:rPr lang="de-CH" dirty="0"/>
              <a:t>Trotzdem monatliche </a:t>
            </a:r>
            <a:r>
              <a:rPr lang="de-CH" dirty="0" err="1"/>
              <a:t>prereleases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514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8CAEE-00D2-4314-9E1D-01B4D662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Neue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A4340F-A6B2-48F5-9235-1C1132D57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Get-ExperimentalFeature</a:t>
            </a:r>
            <a:r>
              <a:rPr lang="de-CH" dirty="0"/>
              <a:t> | </a:t>
            </a:r>
            <a:r>
              <a:rPr lang="de-CH" dirty="0" err="1"/>
              <a:t>Enable-ExperimentalFeature</a:t>
            </a:r>
            <a:endParaRPr lang="de-CH" dirty="0"/>
          </a:p>
          <a:p>
            <a:endParaRPr lang="de-CH" dirty="0"/>
          </a:p>
        </p:txBody>
      </p:sp>
      <p:pic>
        <p:nvPicPr>
          <p:cNvPr id="3074" name="Picture 2" descr="gif">
            <a:extLst>
              <a:ext uri="{FF2B5EF4-FFF2-40B4-BE49-F238E27FC236}">
                <a16:creationId xmlns:a16="http://schemas.microsoft.com/office/drawing/2014/main" id="{77681AE3-B93E-45F5-8A15-AF5929C32C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46" y="2304197"/>
            <a:ext cx="807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1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7DD0F-D767-4F01-B810-5AF0480E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DBNull</a:t>
            </a:r>
            <a:r>
              <a:rPr lang="de-CH" dirty="0"/>
              <a:t>/</a:t>
            </a:r>
            <a:r>
              <a:rPr lang="de-CH" dirty="0" err="1"/>
              <a:t>NullString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$null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D725719-8DE0-4185-8582-19ABAA01B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8" y="2133600"/>
            <a:ext cx="5429250" cy="3448050"/>
          </a:xfrm>
        </p:spPr>
      </p:pic>
    </p:spTree>
    <p:extLst>
      <p:ext uri="{BB962C8B-B14F-4D97-AF65-F5344CB8AC3E}">
        <p14:creationId xmlns:p14="http://schemas.microsoft.com/office/powerpoint/2010/main" val="267502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478D4-2CD9-40AA-82E0-63F7AA80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7251"/>
            <a:ext cx="10058400" cy="1450757"/>
          </a:xfrm>
        </p:spPr>
        <p:txBody>
          <a:bodyPr/>
          <a:lstStyle/>
          <a:p>
            <a:r>
              <a:rPr lang="de-CH" dirty="0"/>
              <a:t>Read-Host erlaubt alles als Input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63E00-302D-4811-A364-9E7B7559D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098" name="Picture 2" descr="gif">
            <a:extLst>
              <a:ext uri="{FF2B5EF4-FFF2-40B4-BE49-F238E27FC236}">
                <a16:creationId xmlns:a16="http://schemas.microsoft.com/office/drawing/2014/main" id="{98CCFEC7-B278-44CC-BE82-C797641B10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508008"/>
            <a:ext cx="80200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0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C94B6-3E47-475C-A7C8-064B61DB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-Split Operator mit minus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1EC94-C9AB-4908-83BE-EC3AF8334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122" name="Picture 2" descr="gif">
            <a:extLst>
              <a:ext uri="{FF2B5EF4-FFF2-40B4-BE49-F238E27FC236}">
                <a16:creationId xmlns:a16="http://schemas.microsoft.com/office/drawing/2014/main" id="{46E78F27-6E28-4EF9-ACBC-D90161871D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974682"/>
            <a:ext cx="54483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5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47606-E6A3-4A89-BB3F-BC19B41A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Foreach-Object</a:t>
            </a:r>
            <a:r>
              <a:rPr lang="de-CH" dirty="0"/>
              <a:t> -Parallel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204221-F8D6-4609-A843-0E66CA621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146" name="Picture 2" descr="gif">
            <a:extLst>
              <a:ext uri="{FF2B5EF4-FFF2-40B4-BE49-F238E27FC236}">
                <a16:creationId xmlns:a16="http://schemas.microsoft.com/office/drawing/2014/main" id="{50AF33F1-C3E2-4AF6-B262-8D0F41C605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079558"/>
            <a:ext cx="80200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0515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513</Words>
  <Application>Microsoft Office PowerPoint</Application>
  <PresentationFormat>Breitbild</PresentationFormat>
  <Paragraphs>82</Paragraphs>
  <Slides>24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Rückblick</vt:lpstr>
      <vt:lpstr>Powershell 7</vt:lpstr>
      <vt:lpstr>Agenda</vt:lpstr>
      <vt:lpstr>Warum Powershell 7 und nicht 6.3?</vt:lpstr>
      <vt:lpstr>Mehr Kompatibilität</vt:lpstr>
      <vt:lpstr>Neue Features</vt:lpstr>
      <vt:lpstr>DBNull/NullString as $null</vt:lpstr>
      <vt:lpstr>Read-Host erlaubt alles als Input</vt:lpstr>
      <vt:lpstr>-Split Operator mit minus zahlen</vt:lpstr>
      <vt:lpstr>Foreach-Object -Parallel</vt:lpstr>
      <vt:lpstr>Ternary Operator</vt:lpstr>
      <vt:lpstr>Start-Job -WorkingDirectory</vt:lpstr>
      <vt:lpstr>$ErrorActionPreference = "Break"</vt:lpstr>
      <vt:lpstr>Invoke-DSCResource</vt:lpstr>
      <vt:lpstr>DSC Configuration Compilation</vt:lpstr>
      <vt:lpstr>Chain Operators</vt:lpstr>
      <vt:lpstr>Null Conditional</vt:lpstr>
      <vt:lpstr>ConsiceView für Errors</vt:lpstr>
      <vt:lpstr>Get-Error cmdlet</vt:lpstr>
      <vt:lpstr>Powershell Credential Store</vt:lpstr>
      <vt:lpstr>Features von Preview 6</vt:lpstr>
      <vt:lpstr>Wie kannst du mitwirken</vt:lpstr>
      <vt:lpstr>Website auf Github hosten</vt:lpstr>
      <vt:lpstr>Website generieren mit PSHTML</vt:lpstr>
      <vt:lpstr>Website hosten auf Github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7</dc:title>
  <dc:creator>Bates Kevin, INI-ONE-CIS-SDI-WOE</dc:creator>
  <cp:lastModifiedBy>Bates Kevin, INI-ONE-CIS-SDI-WOE</cp:lastModifiedBy>
  <cp:revision>12</cp:revision>
  <dcterms:created xsi:type="dcterms:W3CDTF">2019-12-02T10:16:51Z</dcterms:created>
  <dcterms:modified xsi:type="dcterms:W3CDTF">2019-12-03T12:56:34Z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iteId">
    <vt:lpwstr>364e5b87-c1c7-420d-9bee-c35d19b557a1</vt:lpwstr>
  </property>
  <property fmtid="{D5CDD505-2E9C-101B-9397-08002B2CF9AE}" pid="4" name="MSIP_Label_2e1fccfb-80ca-4fe1-a574-1516544edb53_Owner">
    <vt:lpwstr>Kevin.Bates@swisscom.com</vt:lpwstr>
  </property>
  <property fmtid="{D5CDD505-2E9C-101B-9397-08002B2CF9AE}" pid="5" name="MSIP_Label_2e1fccfb-80ca-4fe1-a574-1516544edb53_SetDate">
    <vt:lpwstr>2019-12-02T12:45:07.9513073Z</vt:lpwstr>
  </property>
  <property fmtid="{D5CDD505-2E9C-101B-9397-08002B2CF9AE}" pid="6" name="MSIP_Label_2e1fccfb-80ca-4fe1-a574-1516544edb53_Name">
    <vt:lpwstr>C2 General</vt:lpwstr>
  </property>
  <property fmtid="{D5CDD505-2E9C-101B-9397-08002B2CF9AE}" pid="7" name="MSIP_Label_2e1fccfb-80ca-4fe1-a574-1516544edb53_Application">
    <vt:lpwstr>Microsoft Azure Information Protection</vt:lpwstr>
  </property>
  <property fmtid="{D5CDD505-2E9C-101B-9397-08002B2CF9AE}" pid="8" name="MSIP_Label_2e1fccfb-80ca-4fe1-a574-1516544edb53_Extended_MSFT_Method">
    <vt:lpwstr>Automatic</vt:lpwstr>
  </property>
  <property fmtid="{D5CDD505-2E9C-101B-9397-08002B2CF9AE}" pid="9" name="Sensitivity">
    <vt:lpwstr>C2 General</vt:lpwstr>
  </property>
</Properties>
</file>